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6"/>
  </p:notesMasterIdLst>
  <p:handoutMasterIdLst>
    <p:handoutMasterId r:id="rId7"/>
  </p:handout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D4A6"/>
    <a:srgbClr val="2E2A2C"/>
    <a:srgbClr val="014189"/>
    <a:srgbClr val="41A8E4"/>
    <a:srgbClr val="46BADE"/>
    <a:srgbClr val="3635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19" autoAdjust="0"/>
    <p:restoredTop sz="94618" autoAdjust="0"/>
  </p:normalViewPr>
  <p:slideViewPr>
    <p:cSldViewPr>
      <p:cViewPr>
        <p:scale>
          <a:sx n="110" d="100"/>
          <a:sy n="110" d="100"/>
        </p:scale>
        <p:origin x="201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468E136-7243-4F1C-8A3C-CAFC47C7F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01E7A6-4888-40F5-8FDD-30569C04CDFC}" type="slidenum">
              <a:rPr lang="en-US"/>
              <a:pPr/>
              <a:t>1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C33AB4-EAD3-48D3-839C-9B58AF96AE5A}" type="slidenum">
              <a:rPr lang="en-US"/>
              <a:pPr/>
              <a:t>2</a:t>
            </a:fld>
            <a:endParaRPr 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8175" y="3860800"/>
            <a:ext cx="5327650" cy="750888"/>
          </a:xfrm>
        </p:spPr>
        <p:txBody>
          <a:bodyPr/>
          <a:lstStyle>
            <a:lvl1pPr>
              <a:defRPr sz="2800" b="1"/>
            </a:lvl1pPr>
          </a:lstStyle>
          <a:p>
            <a:pPr lvl="0"/>
            <a:r>
              <a:rPr lang="en-US" noProof="0"/>
              <a:t>Click to edit Master title style</a:t>
            </a:r>
            <a:endParaRPr lang="ru-RU" noProof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4581525"/>
            <a:ext cx="5327650" cy="503238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en-US" noProof="0"/>
              <a:t>Click to edit Master subtitle style</a:t>
            </a:r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5588" y="476250"/>
            <a:ext cx="2070100" cy="56880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476250"/>
            <a:ext cx="6057900" cy="56880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8FBBE-DC03-4FB9-8B83-2345B0B5A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6EC61-0BF1-41B4-AE40-0766F6C17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05F0-569B-43DA-90F7-2733728D6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79613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08613" y="1600200"/>
            <a:ext cx="32781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8CD6-7A2A-413A-8D69-F3793467CF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9BE7F-5DD3-46E3-96EE-39EE03E05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2DCB5-9FC1-4F86-8B97-079AE7B44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6962B-8D79-41EE-8861-B75737AA6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31097-EA06-4248-9AD3-EA9EEC631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DA709-0CEF-448C-A895-E1232036F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AC3A6-0D57-45D1-8282-20AE9AA53D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0400" y="274638"/>
            <a:ext cx="1676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79613" y="274638"/>
            <a:ext cx="4878387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7F7BB-BD69-4016-AF7A-EB628F33F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313" y="1989138"/>
            <a:ext cx="40274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027488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76250"/>
            <a:ext cx="60483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989138"/>
            <a:ext cx="820737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274638"/>
            <a:ext cx="67071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79613" y="1600200"/>
            <a:ext cx="6707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7877C4D-575B-4CB1-BCBB-3DAA069D4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24075" y="5589588"/>
            <a:ext cx="4175125" cy="504825"/>
          </a:xfrm>
          <a:noFill/>
        </p:spPr>
        <p:txBody>
          <a:bodyPr/>
          <a:lstStyle/>
          <a:p>
            <a:pPr algn="ctr" eaLnBrk="1" hangingPunct="1"/>
            <a:r>
              <a:rPr lang="en-US" sz="2400">
                <a:solidFill>
                  <a:srgbClr val="F0D4A6"/>
                </a:solidFill>
                <a:latin typeface="Arial" charset="0"/>
              </a:rPr>
              <a:t>Name of presentation</a:t>
            </a:r>
            <a:endParaRPr lang="uk-UA" sz="2400">
              <a:solidFill>
                <a:srgbClr val="F0D4A6"/>
              </a:solidFill>
              <a:latin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1593" y="6172200"/>
            <a:ext cx="3240088" cy="5048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US" sz="2000" dirty="0">
                <a:solidFill>
                  <a:srgbClr val="F0D4A6"/>
                </a:solidFill>
                <a:latin typeface="Arial" charset="0"/>
              </a:rPr>
              <a:t>Ghalamo.com</a:t>
            </a:r>
            <a:endParaRPr lang="uk-UA" sz="2000" dirty="0">
              <a:solidFill>
                <a:srgbClr val="F0D4A6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14565"/>
            <a:ext cx="4837112" cy="620712"/>
          </a:xfrm>
        </p:spPr>
        <p:txBody>
          <a:bodyPr/>
          <a:lstStyle/>
          <a:p>
            <a:pPr algn="ctr" rtl="1" eaLnBrk="1" hangingPunct="1"/>
            <a:r>
              <a:rPr lang="fa-IR" sz="3600" b="1" dirty="0">
                <a:solidFill>
                  <a:srgbClr val="F0D4A6"/>
                </a:solidFill>
                <a:latin typeface="Arial" charset="0"/>
                <a:cs typeface="B Nazanin" panose="00000400000000000000" pitchFamily="2" charset="-78"/>
              </a:rPr>
              <a:t>عنوان</a:t>
            </a:r>
            <a:endParaRPr lang="uk-UA" sz="3600" b="1" dirty="0">
              <a:solidFill>
                <a:srgbClr val="F0D4A6"/>
              </a:solidFill>
              <a:latin typeface="Arial" charset="0"/>
              <a:cs typeface="B Nazanin" panose="000004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807450" cy="3830637"/>
          </a:xfrm>
        </p:spPr>
        <p:txBody>
          <a:bodyPr/>
          <a:lstStyle/>
          <a:p>
            <a:pPr marL="0" indent="0" algn="r" rtl="1" eaLnBrk="1" hangingPunct="1">
              <a:lnSpc>
                <a:spcPct val="90000"/>
              </a:lnSpc>
              <a:buNone/>
            </a:pPr>
            <a:r>
              <a:rPr lang="fa-IR" altLang="ko-KR" sz="2000" dirty="0">
                <a:latin typeface="Arial" charset="0"/>
                <a:ea typeface="굴림" charset="-127"/>
                <a:cs typeface="B Nazanin" panose="00000400000000000000" pitchFamily="2" charset="-78"/>
              </a:rPr>
              <a:t>متن</a:t>
            </a:r>
            <a:endParaRPr lang="uk-UA" sz="2000" dirty="0">
              <a:latin typeface="Arial" charset="0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6707187" cy="1143000"/>
          </a:xfrm>
        </p:spPr>
        <p:txBody>
          <a:bodyPr/>
          <a:lstStyle/>
          <a:p>
            <a:pPr algn="r" rtl="1" eaLnBrk="1" hangingPunct="1"/>
            <a:r>
              <a:rPr lang="fa-IR" dirty="0">
                <a:solidFill>
                  <a:srgbClr val="000000"/>
                </a:solidFill>
                <a:latin typeface="Arial" charset="0"/>
                <a:cs typeface="B Nazanin" panose="00000400000000000000" pitchFamily="2" charset="-78"/>
              </a:rPr>
              <a:t>عنوان</a:t>
            </a:r>
            <a:endParaRPr lang="en-US" dirty="0">
              <a:solidFill>
                <a:srgbClr val="000000"/>
              </a:solidFill>
              <a:latin typeface="Arial" charset="0"/>
              <a:cs typeface="B Nazanin" panose="00000400000000000000" pitchFamily="2" charset="-78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17638"/>
            <a:ext cx="6935787" cy="4983162"/>
          </a:xfrm>
        </p:spPr>
        <p:txBody>
          <a:bodyPr/>
          <a:lstStyle/>
          <a:p>
            <a:pPr algn="just" rtl="1" eaLnBrk="1" hangingPunct="1"/>
            <a:r>
              <a:rPr lang="fa-IR" sz="2000" dirty="0">
                <a:solidFill>
                  <a:srgbClr val="000000"/>
                </a:solidFill>
                <a:latin typeface="Arial" charset="0"/>
                <a:cs typeface="B Nazanin" panose="00000400000000000000" pitchFamily="2" charset="-78"/>
              </a:rPr>
              <a:t>متن</a:t>
            </a:r>
            <a:endParaRPr lang="en-US" sz="2000" dirty="0">
              <a:solidFill>
                <a:srgbClr val="000000"/>
              </a:solidFill>
              <a:latin typeface="Arial" charset="0"/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5">
      <a:dk1>
        <a:srgbClr val="4D4D4D"/>
      </a:dk1>
      <a:lt1>
        <a:srgbClr val="FFFFFF"/>
      </a:lt1>
      <a:dk2>
        <a:srgbClr val="4D4D4D"/>
      </a:dk2>
      <a:lt2>
        <a:srgbClr val="1F1111"/>
      </a:lt2>
      <a:accent1>
        <a:srgbClr val="393939"/>
      </a:accent1>
      <a:accent2>
        <a:srgbClr val="727272"/>
      </a:accent2>
      <a:accent3>
        <a:srgbClr val="FFFFFF"/>
      </a:accent3>
      <a:accent4>
        <a:srgbClr val="404040"/>
      </a:accent4>
      <a:accent5>
        <a:srgbClr val="AEAEAE"/>
      </a:accent5>
      <a:accent6>
        <a:srgbClr val="676767"/>
      </a:accent6>
      <a:hlink>
        <a:srgbClr val="D42424"/>
      </a:hlink>
      <a:folHlink>
        <a:srgbClr val="DDDDDD"/>
      </a:folHlink>
    </a:clrScheme>
    <a:fontScheme name="templat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254B83"/>
        </a:accent1>
        <a:accent2>
          <a:srgbClr val="406DAA"/>
        </a:accent2>
        <a:accent3>
          <a:srgbClr val="FFFFFF"/>
        </a:accent3>
        <a:accent4>
          <a:srgbClr val="404040"/>
        </a:accent4>
        <a:accent5>
          <a:srgbClr val="ACB1C1"/>
        </a:accent5>
        <a:accent6>
          <a:srgbClr val="39629A"/>
        </a:accent6>
        <a:hlink>
          <a:srgbClr val="3267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2E3236"/>
        </a:lt2>
        <a:accent1>
          <a:srgbClr val="B26920"/>
        </a:accent1>
        <a:accent2>
          <a:srgbClr val="6F7F8D"/>
        </a:accent2>
        <a:accent3>
          <a:srgbClr val="FFFFFF"/>
        </a:accent3>
        <a:accent4>
          <a:srgbClr val="404040"/>
        </a:accent4>
        <a:accent5>
          <a:srgbClr val="D5B9AB"/>
        </a:accent5>
        <a:accent6>
          <a:srgbClr val="64727F"/>
        </a:accent6>
        <a:hlink>
          <a:srgbClr val="EEC72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2E3236"/>
        </a:lt2>
        <a:accent1>
          <a:srgbClr val="9BB6EE"/>
        </a:accent1>
        <a:accent2>
          <a:srgbClr val="6F7F8D"/>
        </a:accent2>
        <a:accent3>
          <a:srgbClr val="FFFFFF"/>
        </a:accent3>
        <a:accent4>
          <a:srgbClr val="404040"/>
        </a:accent4>
        <a:accent5>
          <a:srgbClr val="CBD7F5"/>
        </a:accent5>
        <a:accent6>
          <a:srgbClr val="64727F"/>
        </a:accent6>
        <a:hlink>
          <a:srgbClr val="84AAF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7F7F7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F5056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ABB4A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3E3B55"/>
        </a:lt2>
        <a:accent1>
          <a:srgbClr val="8D8DC2"/>
        </a:accent1>
        <a:accent2>
          <a:srgbClr val="777777"/>
        </a:accent2>
        <a:accent3>
          <a:srgbClr val="FFFFFF"/>
        </a:accent3>
        <a:accent4>
          <a:srgbClr val="404040"/>
        </a:accent4>
        <a:accent5>
          <a:srgbClr val="C5C5DD"/>
        </a:accent5>
        <a:accent6>
          <a:srgbClr val="6B6B6B"/>
        </a:accent6>
        <a:hlink>
          <a:srgbClr val="C0C0C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4D4D4D"/>
        </a:dk2>
        <a:lt2>
          <a:srgbClr val="26231E"/>
        </a:lt2>
        <a:accent1>
          <a:srgbClr val="D69F8C"/>
        </a:accent1>
        <a:accent2>
          <a:srgbClr val="AD8D82"/>
        </a:accent2>
        <a:accent3>
          <a:srgbClr val="FFFFFF"/>
        </a:accent3>
        <a:accent4>
          <a:srgbClr val="404040"/>
        </a:accent4>
        <a:accent5>
          <a:srgbClr val="E8CDC5"/>
        </a:accent5>
        <a:accent6>
          <a:srgbClr val="9C7F75"/>
        </a:accent6>
        <a:hlink>
          <a:srgbClr val="67606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5">
        <a:dk1>
          <a:srgbClr val="4D4D4D"/>
        </a:dk1>
        <a:lt1>
          <a:srgbClr val="FFFFFF"/>
        </a:lt1>
        <a:dk2>
          <a:srgbClr val="4D4D4D"/>
        </a:dk2>
        <a:lt2>
          <a:srgbClr val="1F1111"/>
        </a:lt2>
        <a:accent1>
          <a:srgbClr val="393939"/>
        </a:accent1>
        <a:accent2>
          <a:srgbClr val="727272"/>
        </a:accent2>
        <a:accent3>
          <a:srgbClr val="FFFFFF"/>
        </a:accent3>
        <a:accent4>
          <a:srgbClr val="404040"/>
        </a:accent4>
        <a:accent5>
          <a:srgbClr val="AEAEAE"/>
        </a:accent5>
        <a:accent6>
          <a:srgbClr val="676767"/>
        </a:accent6>
        <a:hlink>
          <a:srgbClr val="D4242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Free Theme72-Ghalamo (1)</Template>
  <TotalTime>2</TotalTime>
  <Words>12</Words>
  <Application>Microsoft Office PowerPoint</Application>
  <PresentationFormat>On-screen Show (4:3)</PresentationFormat>
  <Paragraphs>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Tahoma</vt:lpstr>
      <vt:lpstr>template</vt:lpstr>
      <vt:lpstr>Custom Design</vt:lpstr>
      <vt:lpstr>Name of presentation</vt:lpstr>
      <vt:lpstr>عنوان</vt:lpstr>
      <vt:lpstr>عنوان</vt:lpstr>
    </vt:vector>
  </TitlesOfParts>
  <Company>Ghalamo.com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مجموعه 72 تم پاورپوینت رایگان</dc:title>
  <dc:creator>Ghalamo.com; Mohammad</dc:creator>
  <dc:description>Ghalamo.com</dc:description>
  <cp:lastModifiedBy>Mohammad</cp:lastModifiedBy>
  <cp:revision>1</cp:revision>
  <dcterms:created xsi:type="dcterms:W3CDTF">2023-04-08T14:09:13Z</dcterms:created>
  <dcterms:modified xsi:type="dcterms:W3CDTF">2023-04-08T14:12:10Z</dcterms:modified>
</cp:coreProperties>
</file>